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260" r:id="rId6"/>
    <p:sldId id="262" r:id="rId7"/>
    <p:sldId id="264" r:id="rId8"/>
    <p:sldId id="266" r:id="rId9"/>
    <p:sldId id="268" r:id="rId10"/>
    <p:sldId id="270" r:id="rId11"/>
    <p:sldId id="272" r:id="rId12"/>
    <p:sldId id="274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57" r:id="rId26"/>
    <p:sldId id="289" r:id="rId27"/>
    <p:sldId id="290" r:id="rId28"/>
    <p:sldId id="292" r:id="rId29"/>
    <p:sldId id="291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56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7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542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85800"/>
            <a:ext cx="1029546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86200"/>
            <a:ext cx="85344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48267" y="6229350"/>
            <a:ext cx="25738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99467" y="6229350"/>
            <a:ext cx="37930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05333" y="6229350"/>
            <a:ext cx="2438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428F13-78B9-4603-91B4-03453E5DB6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8371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734E-22AF-47E9-8870-63A7F4F4A60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0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DF07-FA23-4004-86D1-D3C47284F6B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9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E42-AE9B-4D89-8967-18FEDE5676B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3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D90B5-793D-49A4-AF08-05E3097AFAE0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36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FEB4-F548-46DD-98D8-B7C9ADE0B36F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79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5051E-EF0C-4A9A-A3D7-5E5BEC9AA81B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8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D932-CF40-4ECD-B2DE-2B861376BFC1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6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092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F82CE-4C6C-46A4-BE0F-E99CB36FAB5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0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1A6CD-51EE-4795-9718-F9E35C8B37CD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15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71467" y="228600"/>
            <a:ext cx="2743200" cy="5829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41867" y="228600"/>
            <a:ext cx="8026400" cy="5829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AD848-5CF9-45F7-B999-A53A05293164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85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03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68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76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35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39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2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7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880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88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40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3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27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85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52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60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261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798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B6E4-0D51-465B-99FF-DDD8A02CECD6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207-B471-406A-93B9-BADEFC9E44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28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867" y="228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85950"/>
            <a:ext cx="1090506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5733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2935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4667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BE059F38-1F1A-4BB6-9033-5C0568990237}" type="slidenum">
              <a:rPr lang="en-US" altLang="zh-TW">
                <a:solidFill>
                  <a:srgbClr val="5E574E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  <p:pic>
        <p:nvPicPr>
          <p:cNvPr id="1031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445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65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1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google.co.uk/url?sa=i&amp;rct=j&amp;q=&amp;esrc=s&amp;frm=1&amp;source=images&amp;cd=&amp;cad=rja&amp;docid=npW7ljN83gzJcM&amp;tbnid=LicQysW5W62h-M:&amp;ved=0CAUQjRw&amp;url=http://paperbotz.wordpress.com/2010/11/28/hello-kitty-design/&amp;ei=5d4AUvDCHKqU0AWG2YDQAg&amp;bvm=bv.50310824,d.d2k&amp;psig=AFQjCNGVZNK9vNnVY4my4vZCgYrmAQw99A&amp;ust=1375875120335962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jpeg"/><Relationship Id="rId4" Type="http://schemas.openxmlformats.org/officeDocument/2006/relationships/hyperlink" Target="http://www.google.co.uk/url?sa=i&amp;rct=j&amp;q=&amp;esrc=s&amp;frm=1&amp;source=images&amp;cd=&amp;cad=rja&amp;docid=MwTRGDqvqZJwIM&amp;tbnid=oUIBs4zWoSiMDM:&amp;ved=0CAUQjRw&amp;url=http://www.clker.com/clipart-pink-lips.html&amp;ei=TiIBUqm7O6ml0wWkoICIBA&amp;bvm=bv.50310824,d.ZGU&amp;psig=AFQjCNFXu8tc3A7SPw_gDPyZD0bRaYqbOw&amp;ust=137589236000219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co.uk/url?sa=i&amp;rct=j&amp;q=&amp;esrc=s&amp;frm=1&amp;source=images&amp;cd=&amp;cad=rja&amp;docid=EGDcS032l1YXiM&amp;tbnid=CwnzRCYxVVmKJM:&amp;ved=0CAUQjRw&amp;url=http://www.clipart.dk.co.uk/756/az/Holiday/Black_cat&amp;ei=myIBUuiGJsqs0QWq34DgDw&amp;bvm=bv.50310824,d.ZGU&amp;psig=AFQjCNEL_osKR6XyVIEaGY_IfhbYib1lGA&amp;ust=1375892502123846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co.uk/url?sa=i&amp;rct=j&amp;q=&amp;esrc=s&amp;frm=1&amp;source=images&amp;cd=&amp;cad=rja&amp;docid=01gtEu-9oP-wCM&amp;tbnid=yy4sA-PDWRtc9M:&amp;ved=0CAUQjRw&amp;url=http://insideoutart.co.uk/2013/01/19/snow-above-the-ceiriog/&amp;ei=yyIBUsP4K4X40gXKo4HwBQ&amp;bvm=bv.50310824,d.ZGU&amp;psig=AFQjCNESgDyk-n-i9qMT-O0ICDEMgCuG2Q&amp;ust=1375892539679448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google.co.uk/url?sa=i&amp;rct=j&amp;q=&amp;esrc=s&amp;frm=1&amp;source=images&amp;cd=&amp;cad=rja&amp;docid=UI94kdO8EpLoMM&amp;tbnid=LrSQ3MjaqnvdyM:&amp;ved=0CAUQjRw&amp;url=http://www.bubblews.com/news/445728-wanting-a-white-smile-tips-on-how-to-make-teeth-whiter&amp;ei=KSMBUseuKbOn0wXajoDICg&amp;bvm=bv.50310824,d.ZGU&amp;psig=AFQjCNG-SFrBG1IvVIcKyGPWLyejbfv_0g&amp;ust=137589263099943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colorfu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324"/>
            <a:ext cx="6033919" cy="62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48151" y="0"/>
            <a:ext cx="9243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latin typeface="Arial Rounded MT Bold" panose="020F0704030504030204" pitchFamily="34" charset="0"/>
              </a:rPr>
              <a:t>What color is this?</a:t>
            </a:r>
            <a:endParaRPr lang="zh-TW" altLang="en-US" sz="8000" b="1" dirty="0">
              <a:latin typeface="Arial Rounded MT Bold" panose="020F0704030504030204" pitchFamily="34" charset="0"/>
            </a:endParaRPr>
          </a:p>
        </p:txBody>
      </p:sp>
      <p:pic>
        <p:nvPicPr>
          <p:cNvPr id="1030" name="Picture 6" descr="「cub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67" y="1150017"/>
            <a:ext cx="6655128" cy="599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8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844824"/>
          <a:ext cx="9144000" cy="501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Bitmap Image" r:id="rId3" imgW="2580952" imgH="1362265" progId="Paint.Picture">
                  <p:embed/>
                </p:oleObj>
              </mc:Choice>
              <mc:Fallback>
                <p:oleObj name="Bitmap Image" r:id="rId3" imgW="2580952" imgH="13622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44824"/>
                        <a:ext cx="9144000" cy="5013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575720" y="-387424"/>
            <a:ext cx="48768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FFFF">
                    <a:lumMod val="50000"/>
                  </a:srgb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grey</a:t>
            </a:r>
          </a:p>
        </p:txBody>
      </p:sp>
    </p:spTree>
    <p:extLst>
      <p:ext uri="{BB962C8B-B14F-4D97-AF65-F5344CB8AC3E}">
        <p14:creationId xmlns:p14="http://schemas.microsoft.com/office/powerpoint/2010/main" val="113233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Bitmap Image" r:id="rId3" imgW="1657581" imgH="1333333" progId="Paint.Picture">
                  <p:embed/>
                </p:oleObj>
              </mc:Choice>
              <mc:Fallback>
                <p:oleObj name="Bitmap Image" r:id="rId3" imgW="1657581" imgH="1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575720" y="-387424"/>
            <a:ext cx="53340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6600">
                    <a:lumMod val="50000"/>
                  </a:srgb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brown</a:t>
            </a:r>
          </a:p>
        </p:txBody>
      </p:sp>
    </p:spTree>
    <p:extLst>
      <p:ext uri="{BB962C8B-B14F-4D97-AF65-F5344CB8AC3E}">
        <p14:creationId xmlns:p14="http://schemas.microsoft.com/office/powerpoint/2010/main" val="176467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/>
          </p:nvPr>
        </p:nvGraphicFramePr>
        <p:xfrm>
          <a:off x="1528805" y="1916832"/>
          <a:ext cx="9144000" cy="4941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Bitmap Image" r:id="rId3" imgW="2333333" imgH="1276190" progId="Paint.Picture">
                  <p:embed/>
                </p:oleObj>
              </mc:Choice>
              <mc:Fallback>
                <p:oleObj name="Bitmap Image" r:id="rId3" imgW="2333333" imgH="1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805" y="1916832"/>
                        <a:ext cx="9144000" cy="4941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9736" y="-459432"/>
            <a:ext cx="64008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6600CC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377573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Pic-stop sign red.bmp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9616" y="1268760"/>
            <a:ext cx="2448272" cy="2232248"/>
          </a:xfrm>
          <a:prstGeom prst="rect">
            <a:avLst/>
          </a:prstGeom>
        </p:spPr>
      </p:pic>
      <p:pic>
        <p:nvPicPr>
          <p:cNvPr id="5" name="Picture 4" descr="Pic-heart red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04113" y="1988841"/>
            <a:ext cx="2295525" cy="1990725"/>
          </a:xfrm>
          <a:prstGeom prst="rect">
            <a:avLst/>
          </a:prstGeom>
        </p:spPr>
      </p:pic>
      <p:pic>
        <p:nvPicPr>
          <p:cNvPr id="6" name="Picture 5" descr="Pic-tomato-red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5880" y="3933057"/>
            <a:ext cx="2095500" cy="2181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51285">
            <a:off x="4547820" y="2668186"/>
            <a:ext cx="2359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6160" y="2420888"/>
            <a:ext cx="14750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heart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7889" y="4725144"/>
            <a:ext cx="19457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tomato</a:t>
            </a:r>
          </a:p>
        </p:txBody>
      </p:sp>
    </p:spTree>
    <p:extLst>
      <p:ext uri="{BB962C8B-B14F-4D97-AF65-F5344CB8AC3E}">
        <p14:creationId xmlns:p14="http://schemas.microsoft.com/office/powerpoint/2010/main" val="411642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Pic-orange cut ope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2064" y="3789040"/>
            <a:ext cx="3312368" cy="2376264"/>
          </a:xfrm>
          <a:prstGeom prst="rect">
            <a:avLst/>
          </a:prstGeom>
        </p:spPr>
      </p:pic>
      <p:pic>
        <p:nvPicPr>
          <p:cNvPr id="7" name="Content Placeholder 6" descr="http://mauritius.genosy.com/wp-content/uploads/2012/12/Carrots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4" y="1916832"/>
            <a:ext cx="3810000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9856803">
            <a:off x="5178942" y="3430655"/>
            <a:ext cx="34451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srgbClr val="F79646">
                    <a:lumMod val="75000"/>
                  </a:srgbClr>
                </a:solidFill>
                <a:latin typeface="Comic Sans MS" panose="030F0702030302020204" pitchFamily="66" charset="0"/>
              </a:rPr>
              <a:t>orange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1704" y="2708920"/>
            <a:ext cx="162333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carrot</a:t>
            </a:r>
          </a:p>
        </p:txBody>
      </p:sp>
    </p:spTree>
    <p:extLst>
      <p:ext uri="{BB962C8B-B14F-4D97-AF65-F5344CB8AC3E}">
        <p14:creationId xmlns:p14="http://schemas.microsoft.com/office/powerpoint/2010/main" val="201482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encrypted-tbn0.gstatic.com/images?q=tbn:ANd9GcRP27rHXfdj4j_Um-kh7GpnSs_WwhTPKeQi85jgUyjVaBneVLHJ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2996952"/>
            <a:ext cx="403244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Pic-banana bunch-yellow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16080" y="1556793"/>
            <a:ext cx="3363054" cy="2325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63509">
            <a:off x="4680402" y="2585291"/>
            <a:ext cx="31293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2185" y="2564904"/>
            <a:ext cx="19688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banana</a:t>
            </a:r>
          </a:p>
        </p:txBody>
      </p:sp>
    </p:spTree>
    <p:extLst>
      <p:ext uri="{BB962C8B-B14F-4D97-AF65-F5344CB8AC3E}">
        <p14:creationId xmlns:p14="http://schemas.microsoft.com/office/powerpoint/2010/main" val="34377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http://www.divineglowinghealth.com/wp-content/uploads/2013/05/Green-vegetable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6288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carrs-billington.com/wp-content/uploads/2012/07/Wet-Gra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2276872"/>
            <a:ext cx="4627984" cy="402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9979394">
            <a:off x="3871764" y="2186845"/>
            <a:ext cx="29081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green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4113" y="2564904"/>
            <a:ext cx="251671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vegetable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7728" y="5085184"/>
            <a:ext cx="13982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grass</a:t>
            </a:r>
          </a:p>
        </p:txBody>
      </p:sp>
    </p:spTree>
    <p:extLst>
      <p:ext uri="{BB962C8B-B14F-4D97-AF65-F5344CB8AC3E}">
        <p14:creationId xmlns:p14="http://schemas.microsoft.com/office/powerpoint/2010/main" val="6338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http://static5.depositphotos.com/1000875/524/v/950/depositphotos_5242287-Storm-in-blue-sea.Vector-big-waves-on-white-backgroun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968" y="1628800"/>
            <a:ext cx="4195586" cy="30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encrypted-tbn3.gstatic.com/images?q=tbn:ANd9GcRnJnFCq364__W2eDB5AKtdk1_037q5tMJmwXdd_MTSMTjd7mt-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2996952"/>
            <a:ext cx="39937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703489">
            <a:off x="5412666" y="1889435"/>
            <a:ext cx="21820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blue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44273" y="3356992"/>
            <a:ext cx="99097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sea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5681" y="4365104"/>
            <a:ext cx="9669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sky</a:t>
            </a:r>
          </a:p>
        </p:txBody>
      </p:sp>
    </p:spTree>
    <p:extLst>
      <p:ext uri="{BB962C8B-B14F-4D97-AF65-F5344CB8AC3E}">
        <p14:creationId xmlns:p14="http://schemas.microsoft.com/office/powerpoint/2010/main" val="114179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https://encrypted-tbn2.gstatic.com/images?q=tbn:ANd9GcQbiHGN5ZLw1b6vxQ3Q8zupXPJHOZXGUmmDzLAEFgZ_3uodcbz9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968" y="1268760"/>
            <a:ext cx="419324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us.123rf.com/400wm/400/400/ksena32/ksena321203/ksena32120300278/12860901-purple-flower-isolated-on-white-backgroun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3284985"/>
            <a:ext cx="4483968" cy="257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888664">
            <a:off x="4391039" y="3370773"/>
            <a:ext cx="31630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purple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6161" y="2636912"/>
            <a:ext cx="17669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grapes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5640" y="4149080"/>
            <a:ext cx="17387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flower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rc_mi" descr="http://paperbotz.files.wordpress.com/2010/11/hello_kitty001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72" y="1340769"/>
            <a:ext cx="3631134" cy="356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s://encrypted-tbn1.gstatic.com/images?q=tbn:ANd9GcTqpAvc_s4j-dsK9ldhxO2RAEMB5d-BjIdrwn99dcUHRmWXRK5c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7568" y="1988840"/>
            <a:ext cx="3312368" cy="417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3404474">
            <a:off x="5200516" y="2987831"/>
            <a:ext cx="2111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srgbClr val="FF3399"/>
                </a:solidFill>
                <a:latin typeface="Comic Sans MS" panose="030F0702030302020204" pitchFamily="66" charset="0"/>
              </a:rPr>
              <a:t>pink</a:t>
            </a:r>
          </a:p>
        </p:txBody>
      </p:sp>
      <p:sp>
        <p:nvSpPr>
          <p:cNvPr id="7" name="TextBox 6"/>
          <p:cNvSpPr txBox="1"/>
          <p:nvPr/>
        </p:nvSpPr>
        <p:spPr>
          <a:xfrm rot="20558122">
            <a:off x="3575720" y="3933056"/>
            <a:ext cx="10041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lips</a:t>
            </a:r>
          </a:p>
        </p:txBody>
      </p:sp>
    </p:spTree>
    <p:extLst>
      <p:ext uri="{BB962C8B-B14F-4D97-AF65-F5344CB8AC3E}">
        <p14:creationId xmlns:p14="http://schemas.microsoft.com/office/powerpoint/2010/main" val="75025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Bitmap Image" r:id="rId3" imgW="2809524" imgH="1162212" progId="Paint.Picture">
                  <p:embed/>
                </p:oleObj>
              </mc:Choice>
              <mc:Fallback>
                <p:oleObj name="Bitmap Image" r:id="rId3" imgW="2809524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863752" y="-315416"/>
            <a:ext cx="38862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00FF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34271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rc_mi" descr="http://www.clipart.dk.co.uk/DKImages/Halloween/image_halloween002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3573016"/>
            <a:ext cx="4419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Pic-washing blackboard-man.jpg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0" y="1700809"/>
            <a:ext cx="3840822" cy="2583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723843">
            <a:off x="4568752" y="3547424"/>
            <a:ext cx="2727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black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1705" y="4437112"/>
            <a:ext cx="9037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cat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0217" y="1916832"/>
            <a:ext cx="159787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278977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rc_mi" descr="http://insideoutstudioa1.files.wordpress.com/2013/01/snow_2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72" y="1700808"/>
            <a:ext cx="3586942" cy="269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www.bubblews.com/assets/images/news/2963804_1367199551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1544" y="3717032"/>
            <a:ext cx="4824536" cy="276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488170">
            <a:off x="5740331" y="3463143"/>
            <a:ext cx="2824812" cy="1323439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3175">
            <a:solidFill>
              <a:srgbClr val="00206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5721" y="4077072"/>
            <a:ext cx="146405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teeth</a:t>
            </a:r>
          </a:p>
        </p:txBody>
      </p:sp>
    </p:spTree>
    <p:extLst>
      <p:ext uri="{BB962C8B-B14F-4D97-AF65-F5344CB8AC3E}">
        <p14:creationId xmlns:p14="http://schemas.microsoft.com/office/powerpoint/2010/main" val="92105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http://us.cdn4.123rf.com/168nwm/bvf123/bvf1231112/bvf123111200004/11819926-the-grey-goat-is-looking-arrogantly-in-the-zoo-of-kyiv-ukrain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2" y="1484785"/>
            <a:ext cx="4024456" cy="287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pestcontrolmk.co.uk/wp-content/uploads/2009/02/the_mouse-281x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4" y="2852936"/>
            <a:ext cx="3744416" cy="357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851108">
            <a:off x="4936349" y="3603454"/>
            <a:ext cx="23647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>
                <a:solidFill>
                  <a:prstClr val="white">
                    <a:lumMod val="50000"/>
                  </a:prstClr>
                </a:solidFill>
                <a:latin typeface="Comic Sans MS" panose="030F0702030302020204" pitchFamily="66" charset="0"/>
              </a:rPr>
              <a:t>grey</a:t>
            </a:r>
          </a:p>
        </p:txBody>
      </p:sp>
      <p:sp>
        <p:nvSpPr>
          <p:cNvPr id="7" name="TextBox 6"/>
          <p:cNvSpPr txBox="1"/>
          <p:nvPr/>
        </p:nvSpPr>
        <p:spPr>
          <a:xfrm rot="1785579">
            <a:off x="3292048" y="4326957"/>
            <a:ext cx="179568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mouse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8208" y="3501008"/>
            <a:ext cx="12445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prstClr val="white"/>
                </a:solidFill>
              </a:rPr>
              <a:t>goat</a:t>
            </a:r>
          </a:p>
        </p:txBody>
      </p:sp>
    </p:spTree>
    <p:extLst>
      <p:ext uri="{BB962C8B-B14F-4D97-AF65-F5344CB8AC3E}">
        <p14:creationId xmlns:p14="http://schemas.microsoft.com/office/powerpoint/2010/main" val="6701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758" b="15173"/>
          <a:stretch/>
        </p:blipFill>
        <p:spPr>
          <a:xfrm>
            <a:off x="0" y="0"/>
            <a:ext cx="12192000" cy="684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299" t="11495" r="3046" b="33035"/>
          <a:stretch/>
        </p:blipFill>
        <p:spPr>
          <a:xfrm>
            <a:off x="0" y="0"/>
            <a:ext cx="12303467" cy="685800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8318" y="3294993"/>
            <a:ext cx="867103" cy="9616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68318" y="4343397"/>
            <a:ext cx="961696" cy="78827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</a:t>
            </a:r>
          </a:p>
        </p:txBody>
      </p:sp>
    </p:spTree>
    <p:extLst>
      <p:ext uri="{BB962C8B-B14F-4D97-AF65-F5344CB8AC3E}">
        <p14:creationId xmlns:p14="http://schemas.microsoft.com/office/powerpoint/2010/main" val="332652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540" t="8736" r="3046" b="17471"/>
          <a:stretch/>
        </p:blipFill>
        <p:spPr>
          <a:xfrm>
            <a:off x="0" y="0"/>
            <a:ext cx="12192000" cy="6930181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9385739" y="1027906"/>
            <a:ext cx="867103" cy="9616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7777656" y="4351282"/>
            <a:ext cx="1608083" cy="9616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8382002" y="1185559"/>
            <a:ext cx="961696" cy="78827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酷</a:t>
            </a:r>
            <a:endParaRPr lang="zh-TW" altLang="en-US" sz="4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236373" y="5388686"/>
            <a:ext cx="2149366" cy="78827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做得</a:t>
            </a:r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</a:t>
            </a:r>
          </a:p>
        </p:txBody>
      </p:sp>
    </p:spTree>
    <p:extLst>
      <p:ext uri="{BB962C8B-B14F-4D97-AF65-F5344CB8AC3E}">
        <p14:creationId xmlns:p14="http://schemas.microsoft.com/office/powerpoint/2010/main" val="54884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Making paints  Mr. Bean Official Carto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201700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Arial Rounded MT Bold" panose="020F0704030504030204" pitchFamily="34" charset="0"/>
              </a:rPr>
              <a:t>Listen and Draw</a:t>
            </a:r>
            <a:endParaRPr lang="zh-TW" altLang="en-US" sz="9600" dirty="0">
              <a:latin typeface="Arial Rounded MT Bold" panose="020F0704030504030204" pitchFamily="34" charset="0"/>
            </a:endParaRPr>
          </a:p>
        </p:txBody>
      </p:sp>
      <p:pic>
        <p:nvPicPr>
          <p:cNvPr id="12290" name="Picture 2" descr="「listen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10" y="2262652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「draw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190" y="213652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Bitmap Image" r:id="rId3" imgW="2295238" imgH="1467055" progId="Paint.Picture">
                  <p:embed/>
                </p:oleObj>
              </mc:Choice>
              <mc:Fallback>
                <p:oleObj name="Bitmap Image" r:id="rId3" imgW="2295238" imgH="14670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15680" y="-315416"/>
            <a:ext cx="54864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66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25884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Bitmap Image" r:id="rId3" imgW="2857899" imgH="1628571" progId="Paint.Picture">
                  <p:embed/>
                </p:oleObj>
              </mc:Choice>
              <mc:Fallback>
                <p:oleObj name="Bitmap Image" r:id="rId3" imgW="2857899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079776" y="-387424"/>
            <a:ext cx="41910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C000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192767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type="title"/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Bitmap Image" r:id="rId3" imgW="2514286" imgH="1476190" progId="Paint.Picture">
                  <p:embed/>
                </p:oleObj>
              </mc:Choice>
              <mc:Fallback>
                <p:oleObj name="Bitmap Image" r:id="rId3" imgW="2514286" imgH="14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42320" y="-387424"/>
            <a:ext cx="590736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00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508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Bitmap Image" r:id="rId3" imgW="3561905" imgH="2142857" progId="Paint.Picture">
                  <p:embed/>
                </p:oleObj>
              </mc:Choice>
              <mc:Fallback>
                <p:oleObj name="Bitmap Image" r:id="rId3" imgW="3561905" imgH="2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543300" y="-387424"/>
            <a:ext cx="51054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D60093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12622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Bitmap Image" r:id="rId3" imgW="1819529" imgH="1400000" progId="Paint.Picture">
                  <p:embed/>
                </p:oleObj>
              </mc:Choice>
              <mc:Fallback>
                <p:oleObj name="Bitmap Image" r:id="rId3" imgW="1819529" imgH="14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857500" y="-387424"/>
            <a:ext cx="64770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CC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31634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287688" y="-387424"/>
            <a:ext cx="535719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FFFF">
                    <a:lumMod val="85000"/>
                  </a:srgb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19947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Bitmap Image" r:id="rId3" imgW="2476190" imgH="1486107" progId="Paint.Picture">
                  <p:embed/>
                </p:oleObj>
              </mc:Choice>
              <mc:Fallback>
                <p:oleObj name="Bitmap Image" r:id="rId3" imgW="2476190" imgH="14861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76600" y="-387424"/>
            <a:ext cx="56388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66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14969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48</Words>
  <Application>Microsoft Office PowerPoint</Application>
  <PresentationFormat>寬螢幕</PresentationFormat>
  <Paragraphs>42</Paragraphs>
  <Slides>27</Slides>
  <Notes>0</Notes>
  <HiddenSlides>0</HiddenSlides>
  <MMClips>1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3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42" baseType="lpstr">
      <vt:lpstr>Monotype Sorts</vt:lpstr>
      <vt:lpstr>新細明體</vt:lpstr>
      <vt:lpstr>標楷體</vt:lpstr>
      <vt:lpstr>Arial</vt:lpstr>
      <vt:lpstr>Arial Black</vt:lpstr>
      <vt:lpstr>Arial Rounded MT Bold</vt:lpstr>
      <vt:lpstr>Calibri</vt:lpstr>
      <vt:lpstr>Calibri Light</vt:lpstr>
      <vt:lpstr>Comic Sans MS</vt:lpstr>
      <vt:lpstr>EngTRESS B</vt:lpstr>
      <vt:lpstr>Tahoma</vt:lpstr>
      <vt:lpstr>Office 佈景主題</vt:lpstr>
      <vt:lpstr>Contemporary Portrait</vt:lpstr>
      <vt:lpstr>Office Theme</vt:lpstr>
      <vt:lpstr>Bitmap Image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Listen and Draw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</cp:revision>
  <dcterms:created xsi:type="dcterms:W3CDTF">2017-12-19T01:05:11Z</dcterms:created>
  <dcterms:modified xsi:type="dcterms:W3CDTF">2017-12-19T01:25:35Z</dcterms:modified>
</cp:coreProperties>
</file>